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7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5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7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5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9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5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5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5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5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0CDD9-2E1F-4D18-B364-E69776E7B52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4656-F487-434D-89DE-44E93468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5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9747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RCPOA </a:t>
            </a:r>
            <a:r>
              <a:rPr lang="en-US" sz="5400" dirty="0"/>
              <a:t>Property </a:t>
            </a:r>
            <a:r>
              <a:rPr lang="en-US" sz="5400" dirty="0" smtClean="0"/>
              <a:t>Improvements</a:t>
            </a:r>
            <a:br>
              <a:rPr lang="en-US" sz="5400" dirty="0" smtClean="0"/>
            </a:br>
            <a:r>
              <a:rPr lang="en-US" sz="5400" dirty="0" smtClean="0"/>
              <a:t>Undertaken in 2019 - 2020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and</a:t>
            </a:r>
            <a:br>
              <a:rPr lang="en-US" sz="5400" dirty="0" smtClean="0"/>
            </a:br>
            <a:r>
              <a:rPr lang="en-US" sz="5400" dirty="0" smtClean="0"/>
              <a:t>Possible </a:t>
            </a:r>
            <a:r>
              <a:rPr lang="en-US" sz="5400" dirty="0"/>
              <a:t>2020 Capital Expenditures</a:t>
            </a:r>
          </a:p>
        </p:txBody>
      </p:sp>
    </p:spTree>
    <p:extLst>
      <p:ext uri="{BB962C8B-B14F-4D97-AF65-F5344CB8AC3E}">
        <p14:creationId xmlns:p14="http://schemas.microsoft.com/office/powerpoint/2010/main" val="252212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Renovation – Completed in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Ransom Canyon residents approved the renovation of the swimming pool at our 2019 Annual Meeting.</a:t>
            </a:r>
          </a:p>
          <a:p>
            <a:r>
              <a:rPr lang="en-US" dirty="0" smtClean="0"/>
              <a:t>A total of $53,000 in spending was allocated and approved by residents.</a:t>
            </a:r>
          </a:p>
          <a:p>
            <a:r>
              <a:rPr lang="en-US" dirty="0" smtClean="0"/>
              <a:t>The pool renovations were completed within the budget and on time.</a:t>
            </a:r>
          </a:p>
          <a:p>
            <a:r>
              <a:rPr lang="en-US" dirty="0" smtClean="0"/>
              <a:t>The pool is ready for use, and will open at the beginning of the 2020 swimming season.</a:t>
            </a:r>
          </a:p>
          <a:p>
            <a:r>
              <a:rPr lang="en-US" dirty="0" smtClean="0"/>
              <a:t>Congratulations to Monica </a:t>
            </a:r>
            <a:r>
              <a:rPr lang="en-US" dirty="0" err="1" smtClean="0"/>
              <a:t>Nowlin</a:t>
            </a:r>
            <a:r>
              <a:rPr lang="en-US" dirty="0" smtClean="0"/>
              <a:t> (pool manager), Carter </a:t>
            </a:r>
            <a:r>
              <a:rPr lang="en-US" dirty="0" err="1" smtClean="0"/>
              <a:t>Trew</a:t>
            </a:r>
            <a:r>
              <a:rPr lang="en-US" dirty="0" smtClean="0"/>
              <a:t> (RCPOA Board member), and Chris </a:t>
            </a:r>
            <a:r>
              <a:rPr lang="en-US" dirty="0" err="1" smtClean="0"/>
              <a:t>Wortham</a:t>
            </a:r>
            <a:r>
              <a:rPr lang="en-US" dirty="0" smtClean="0"/>
              <a:t> (RCPOA Vice President) for championing this project from bid solicitation through project completion!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Boat Dock Renovations – Completed in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RCPOA Board saw a need to refurbish the existing boat slips (to remedy safety issues and general dilapidation), and solicited bids for the work.</a:t>
            </a:r>
          </a:p>
          <a:p>
            <a:r>
              <a:rPr lang="en-US" dirty="0" smtClean="0"/>
              <a:t>The bid amount was approximately $7,900 and was approved by the Board.</a:t>
            </a:r>
          </a:p>
          <a:p>
            <a:r>
              <a:rPr lang="en-US" dirty="0" smtClean="0"/>
              <a:t>The work commenced on a Friday, and was completed by the following Tuesday.</a:t>
            </a:r>
          </a:p>
          <a:p>
            <a:r>
              <a:rPr lang="en-US" dirty="0" smtClean="0"/>
              <a:t>The renovated boat docks are now available for rent on an annual basis.</a:t>
            </a:r>
          </a:p>
          <a:p>
            <a:r>
              <a:rPr lang="en-US" dirty="0" smtClean="0"/>
              <a:t>Congratulations to Chris </a:t>
            </a:r>
            <a:r>
              <a:rPr lang="en-US" dirty="0" err="1" smtClean="0"/>
              <a:t>Wortham</a:t>
            </a:r>
            <a:r>
              <a:rPr lang="en-US" dirty="0" smtClean="0"/>
              <a:t> (RCPOA Vice President) and Carter </a:t>
            </a:r>
            <a:r>
              <a:rPr lang="en-US" dirty="0" err="1" smtClean="0"/>
              <a:t>Trew</a:t>
            </a:r>
            <a:r>
              <a:rPr lang="en-US" dirty="0" smtClean="0"/>
              <a:t> (RCPOA Board member) for reviewing the various proposals, selecting the contractor, and overseeing the work!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4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Ranch House Renovation (Part 1) – Completed in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Ranch House managers, Heidi Wilson and Marti Greer, came to the Board with a request to fund the repainting of the interior of the Ranch House.  The interior was showing its age and needed a significant amount of work.</a:t>
            </a:r>
          </a:p>
          <a:p>
            <a:r>
              <a:rPr lang="en-US" dirty="0" smtClean="0"/>
              <a:t>Marti and Heidi solicited several bids, interviewed the contractors, and made a recommendation to the Board as to the contractor best suited to complete the work.</a:t>
            </a:r>
          </a:p>
          <a:p>
            <a:r>
              <a:rPr lang="en-US" dirty="0" smtClean="0"/>
              <a:t>That contractor was selected by the Board; the bid amount was approximately $4,200.  The work was completed in April 2020.</a:t>
            </a:r>
          </a:p>
          <a:p>
            <a:r>
              <a:rPr lang="en-US" dirty="0" smtClean="0"/>
              <a:t>Congratulations to Heidi and Marti for championing the project, and overseeing the work!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3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Brookhollow</a:t>
            </a:r>
            <a:r>
              <a:rPr lang="en-US" dirty="0" smtClean="0"/>
              <a:t> Road Lower Dam Walkway – Completed in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Ransom Canyon resident, Dexter </a:t>
            </a:r>
            <a:r>
              <a:rPr lang="en-US" dirty="0" err="1" smtClean="0"/>
              <a:t>Duhan</a:t>
            </a:r>
            <a:r>
              <a:rPr lang="en-US" dirty="0" smtClean="0"/>
              <a:t>, approached the RCPOA Board with a request to install safety railings on the steps leading to the lower dam on the </a:t>
            </a:r>
            <a:r>
              <a:rPr lang="en-US" dirty="0" err="1" smtClean="0"/>
              <a:t>Brookhollow</a:t>
            </a:r>
            <a:r>
              <a:rPr lang="en-US" dirty="0" smtClean="0"/>
              <a:t> loop road.</a:t>
            </a:r>
          </a:p>
          <a:p>
            <a:r>
              <a:rPr lang="en-US" dirty="0" smtClean="0"/>
              <a:t>The steps are steep and a potential safety hazard for residents seeking to access the crosswalk on the lower dam.  The Board agreed that safety railings were sorely needed!</a:t>
            </a:r>
          </a:p>
          <a:p>
            <a:r>
              <a:rPr lang="en-US" dirty="0" smtClean="0"/>
              <a:t>Mr. </a:t>
            </a:r>
            <a:r>
              <a:rPr lang="en-US" dirty="0" err="1" smtClean="0"/>
              <a:t>Duhan</a:t>
            </a:r>
            <a:r>
              <a:rPr lang="en-US" dirty="0" smtClean="0"/>
              <a:t> had already solicited a bid from a local contractor for fabricating and installing the safety railings.</a:t>
            </a:r>
          </a:p>
          <a:p>
            <a:r>
              <a:rPr lang="en-US" dirty="0" smtClean="0"/>
              <a:t>The Board reviewed the materials Mr. </a:t>
            </a:r>
            <a:r>
              <a:rPr lang="en-US" dirty="0" err="1" smtClean="0"/>
              <a:t>Duhan</a:t>
            </a:r>
            <a:r>
              <a:rPr lang="en-US" dirty="0" smtClean="0"/>
              <a:t> had provided, made a number of modifications to the plans, and awarded the contract to the fabricator.  The contract amount was less than $1,000.  The work was completed in April 2020.</a:t>
            </a:r>
          </a:p>
          <a:p>
            <a:r>
              <a:rPr lang="en-US" dirty="0" smtClean="0"/>
              <a:t>Congratulations to Dexter </a:t>
            </a:r>
            <a:r>
              <a:rPr lang="en-US" dirty="0" err="1" smtClean="0"/>
              <a:t>Duhan</a:t>
            </a:r>
            <a:r>
              <a:rPr lang="en-US" dirty="0" smtClean="0"/>
              <a:t> for suggesting the improvement and doing much of the “legwork” involved in making the project happen!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5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Ranch House Renovation </a:t>
            </a:r>
            <a:r>
              <a:rPr lang="en-US" dirty="0"/>
              <a:t>(</a:t>
            </a:r>
            <a:r>
              <a:rPr lang="en-US" dirty="0" smtClean="0"/>
              <a:t>Part 2) – To be </a:t>
            </a:r>
            <a:r>
              <a:rPr lang="en-US" dirty="0"/>
              <a:t>C</a:t>
            </a:r>
            <a:r>
              <a:rPr lang="en-US" dirty="0" smtClean="0"/>
              <a:t>ompleted in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Events managers, Georgette McPherson and Val </a:t>
            </a:r>
            <a:r>
              <a:rPr lang="en-US" dirty="0" err="1" smtClean="0"/>
              <a:t>Meixner</a:t>
            </a:r>
            <a:r>
              <a:rPr lang="en-US" dirty="0" smtClean="0"/>
              <a:t>, came to the Board with a request to fund the purchase and installation of a large-screen television in the Ranch House.  The lack of equipment has been obvious, as the managers and/or residents have typically brought in such equipment in the past.</a:t>
            </a:r>
          </a:p>
          <a:p>
            <a:r>
              <a:rPr lang="en-US" dirty="0" smtClean="0"/>
              <a:t>Val and Georgette investigated several brands, sought out both local and internet prices and availability, and made a recommendation to the Board as to the size and brand that would best fit our needs.</a:t>
            </a:r>
          </a:p>
          <a:p>
            <a:r>
              <a:rPr lang="en-US" dirty="0" smtClean="0"/>
              <a:t>The Board voted to allocate $1,500 for the project, which would include a wall-mount installation.  However, since the funding decision immediately preceded the emergency COVID-19 declarations, Georgette and Val have been unable to meet with contractors who could complete the work.</a:t>
            </a:r>
          </a:p>
          <a:p>
            <a:r>
              <a:rPr lang="en-US" dirty="0" smtClean="0"/>
              <a:t>Hence, the work will completed as soon as practicable in 2020.</a:t>
            </a:r>
          </a:p>
          <a:p>
            <a:r>
              <a:rPr lang="en-US" dirty="0" smtClean="0"/>
              <a:t>Congratulations to Georgette and Val for championing the project!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5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Capital Expenditures – 2020/2021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epairs/maintenance </a:t>
            </a:r>
            <a:r>
              <a:rPr lang="en-US" dirty="0"/>
              <a:t>on the building on 1 Ransom </a:t>
            </a:r>
            <a:r>
              <a:rPr lang="en-US" dirty="0" smtClean="0"/>
              <a:t>Road.</a:t>
            </a:r>
          </a:p>
          <a:p>
            <a:r>
              <a:rPr lang="en-US" dirty="0" smtClean="0"/>
              <a:t>Additional expenditures for the Ranch House:</a:t>
            </a:r>
          </a:p>
          <a:p>
            <a:pPr lvl="1"/>
            <a:r>
              <a:rPr lang="en-US" dirty="0" smtClean="0"/>
              <a:t>Repair/replacement </a:t>
            </a:r>
            <a:r>
              <a:rPr lang="en-US" dirty="0"/>
              <a:t>of the existing ice </a:t>
            </a:r>
            <a:r>
              <a:rPr lang="en-US" dirty="0" smtClean="0"/>
              <a:t>machine,</a:t>
            </a:r>
          </a:p>
          <a:p>
            <a:pPr lvl="1"/>
            <a:r>
              <a:rPr lang="en-US" dirty="0" smtClean="0"/>
              <a:t>Repairs/replacement of the flooring, and/or</a:t>
            </a:r>
          </a:p>
          <a:p>
            <a:pPr lvl="1"/>
            <a:r>
              <a:rPr lang="en-US" dirty="0" smtClean="0"/>
              <a:t>Repair/maintenance of the </a:t>
            </a:r>
            <a:r>
              <a:rPr lang="en-US" dirty="0"/>
              <a:t>security camera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Enhancement/improvement </a:t>
            </a:r>
            <a:r>
              <a:rPr lang="en-US" dirty="0"/>
              <a:t>of the picnic area next to the </a:t>
            </a:r>
            <a:r>
              <a:rPr lang="en-US" dirty="0" smtClean="0"/>
              <a:t>pool.</a:t>
            </a:r>
          </a:p>
          <a:p>
            <a:r>
              <a:rPr lang="en-US" dirty="0" smtClean="0"/>
              <a:t>Repair/maintenance of the suspension bridge constructed in 2018.</a:t>
            </a:r>
          </a:p>
          <a:p>
            <a:r>
              <a:rPr lang="en-US" dirty="0" smtClean="0"/>
              <a:t>Any </a:t>
            </a:r>
            <a:r>
              <a:rPr lang="en-US" dirty="0"/>
              <a:t>other projects </a:t>
            </a:r>
            <a:r>
              <a:rPr lang="en-US" dirty="0" smtClean="0"/>
              <a:t>which become evident in 2020/2021.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23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743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RCPOA Property Improvements Undertaken in 2019 - 2020 and Possible 2020 Capital Expenditures</vt:lpstr>
      <vt:lpstr>Pool Renovation – Completed in 2020</vt:lpstr>
      <vt:lpstr>Boat Dock Renovations – Completed in 2020</vt:lpstr>
      <vt:lpstr>Ranch House Renovation (Part 1) – Completed in 2020</vt:lpstr>
      <vt:lpstr>Brookhollow Road Lower Dam Walkway – Completed in 2020</vt:lpstr>
      <vt:lpstr>Ranch House Renovation (Part 2) – To be Completed in 2020</vt:lpstr>
      <vt:lpstr>Possible Capital Expenditures – 2020/2021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2018-2020 RCPOA Accomplishments</dc:title>
  <dc:creator>DCA</dc:creator>
  <cp:lastModifiedBy>DCA</cp:lastModifiedBy>
  <cp:revision>13</cp:revision>
  <dcterms:created xsi:type="dcterms:W3CDTF">2020-04-18T13:30:55Z</dcterms:created>
  <dcterms:modified xsi:type="dcterms:W3CDTF">2020-05-08T13:54:01Z</dcterms:modified>
</cp:coreProperties>
</file>